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3" r:id="rId7"/>
    <p:sldId id="261" r:id="rId8"/>
    <p:sldId id="262" r:id="rId9"/>
    <p:sldId id="265" r:id="rId10"/>
    <p:sldId id="267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1" r:id="rId22"/>
    <p:sldId id="275" r:id="rId23"/>
    <p:sldId id="280" r:id="rId24"/>
    <p:sldId id="276" r:id="rId2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Image2.jpe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2050" name="AutoShape 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4664" y="163180"/>
            <a:ext cx="6048672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Отчет о проделанной работе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методического объединения педагогов МБДОУ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Цимлянского района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ПДД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«Автомобиль – дорога - пешеход»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2018– 2019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учебный год.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Руководитель РМО: Александрина Е.В.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692" y="-162552"/>
            <a:ext cx="6858000" cy="928872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402687">
            <a:off x="2055636" y="1262136"/>
            <a:ext cx="47459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15" y="2428243"/>
            <a:ext cx="4334948" cy="32512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0" y="5458237"/>
            <a:ext cx="4293096" cy="321982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880285">
            <a:off x="3706401" y="8023131"/>
            <a:ext cx="30898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66587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721"/>
            <a:ext cx="6858000" cy="92887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12776" y="1331640"/>
            <a:ext cx="5454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консультация: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«Интерактивные формы работы с родителями по обучению детей правилам дорожного движения».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58" y="2616624"/>
            <a:ext cx="3006269" cy="4008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3" y="4860032"/>
            <a:ext cx="2996952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0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42" y="1115616"/>
            <a:ext cx="3140968" cy="2355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32" y="3586338"/>
            <a:ext cx="3320684" cy="2490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" y="6221318"/>
            <a:ext cx="3487108" cy="2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64" y="1720536"/>
            <a:ext cx="3744416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7" y="4892028"/>
            <a:ext cx="5185055" cy="38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" y="5378683"/>
            <a:ext cx="4788308" cy="3591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1764338"/>
            <a:ext cx="4773149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88" y="1979712"/>
            <a:ext cx="4581128" cy="3435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2" y="5076056"/>
            <a:ext cx="4365104" cy="32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8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38" y="1748222"/>
            <a:ext cx="4539174" cy="3404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4" y="5338736"/>
            <a:ext cx="4551492" cy="341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2887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36712" y="1115616"/>
            <a:ext cx="58052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д/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«Золотая рыбка»</a:t>
            </a:r>
          </a:p>
          <a:p>
            <a:pPr algn="ctr">
              <a:defRPr/>
            </a:pPr>
            <a:r>
              <a:rPr lang="ru-RU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Цимлянска </a:t>
            </a:r>
            <a:r>
              <a:rPr lang="ru-RU" altLang="zh-CN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563061" y="2479772"/>
            <a:ext cx="2893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марта  2019 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63061" y="2959143"/>
            <a:ext cx="15081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2939" y="3579896"/>
            <a:ext cx="65451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«Современные формы и методы работы с детьми дошкольного возраста в образовательной деятельности «Безопасность ПДД».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727" y="7293803"/>
            <a:ext cx="6890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ПРИСУТСТВОВАЛО: 13 ПЕДАГОГИЧЕСКИХ РАБОТНИКОВ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5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402687">
            <a:off x="1883983" y="1892409"/>
            <a:ext cx="47459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3"/>
          <a:stretch/>
        </p:blipFill>
        <p:spPr>
          <a:xfrm>
            <a:off x="116681" y="3089905"/>
            <a:ext cx="6613580" cy="44356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0880285">
            <a:off x="3056029" y="7558451"/>
            <a:ext cx="30898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6957678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21" y="1793035"/>
            <a:ext cx="4725144" cy="3543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" y="5796137"/>
            <a:ext cx="5296836" cy="32476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6159" y="5336893"/>
            <a:ext cx="5165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Творческая сюжетно – ролевая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8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7769"/>
            <a:ext cx="6858000" cy="92887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30217" y="1316149"/>
            <a:ext cx="149271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ЦЕЛЬ: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86824" y="3832781"/>
            <a:ext cx="15808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Задачи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284984" y="2606545"/>
            <a:ext cx="2357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484784" y="2030005"/>
            <a:ext cx="53732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Совершенствование  форм и методов работы по пропаганде безопасного образа жизни в сфере дорожного движения в ДОУ в условиях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введения ФГОС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ДО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16681" y="4479112"/>
            <a:ext cx="6480671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1. Повышение уровня профессиональной компетентности педагогов посредством их обучения правилам дорожного движения и методике проведения практических занятий по привитию ребенку приемов безопасного поведения на дороге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2.  Выявление    лучшего    опыта    организации    работы    отрядов    ЮПИД и ЮИД,  использование его в профилактической работе с детьми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;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3. Создание в МБДОУ  условий, оптимально обеспечивающих процесс обучения воспитанников правилам дорожного движения и формирование у них необходимых умений и навыков, выработке положительных, устойчивых привычек безопасного поведения на улицах города для активизации деятельности детей, как самостоятельной, так и под руководством взрослого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4. Использование интерактивных форм работы с родителями в процессе формирования основ безопасного поведения на дорогах.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3059832"/>
            <a:ext cx="4278086" cy="57041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6439" y="2077341"/>
            <a:ext cx="5165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Творческая сюжетно – ролевая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4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7" y="0"/>
            <a:ext cx="6858000" cy="92887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08060" y="2497015"/>
            <a:ext cx="6149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III городской конкурс –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фестиваль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команд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юных помощников инспекторов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дошкольных образовательных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организаций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«Марафон творческих программ по пропаганде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поведения детей на дорогах».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0" y="4806178"/>
            <a:ext cx="5525618" cy="3685544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48953" y="1938589"/>
            <a:ext cx="30520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апреля  2019 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14572" y="4958824"/>
            <a:ext cx="3047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ДК «Энергетик»</a:t>
            </a:r>
            <a:r>
              <a:rPr lang="ru-RU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124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" y="5220072"/>
            <a:ext cx="4953793" cy="3715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1278571"/>
            <a:ext cx="4941168" cy="37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6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" y="-144721"/>
            <a:ext cx="6858000" cy="92887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" y="5364088"/>
            <a:ext cx="4797152" cy="3597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13" y="1732800"/>
            <a:ext cx="4598987" cy="34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9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2" y="0"/>
            <a:ext cx="6858000" cy="928872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78197" y="2077341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6922" y="3137447"/>
            <a:ext cx="581601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УСПЕХОВ!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0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11"/>
            <a:ext cx="6858000" cy="928872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28800" y="1115616"/>
            <a:ext cx="50131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д/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«Росинка»</a:t>
            </a:r>
          </a:p>
          <a:p>
            <a:pPr algn="ctr">
              <a:defRPr/>
            </a:pP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Саркел </a:t>
            </a:r>
            <a:r>
              <a:rPr lang="ru-RU" altLang="zh-CN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628800" y="2785143"/>
            <a:ext cx="3062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ноября  </a:t>
            </a:r>
            <a:r>
              <a:rPr lang="ru-RU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90227" y="3623673"/>
            <a:ext cx="19713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8394" y="4538032"/>
            <a:ext cx="6173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Региональная </a:t>
            </a:r>
            <a:r>
              <a:rPr lang="ru-RU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программа: </a:t>
            </a:r>
            <a:r>
              <a:rPr lang="ru-RU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«Приключения Светофора»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" y="6288106"/>
            <a:ext cx="6641976" cy="16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721"/>
            <a:ext cx="6858000" cy="92887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402687">
            <a:off x="2083853" y="1364110"/>
            <a:ext cx="47459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33" y="2403256"/>
            <a:ext cx="4942175" cy="2786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" y="5335271"/>
            <a:ext cx="4941168" cy="27854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0880285">
            <a:off x="3485068" y="7888888"/>
            <a:ext cx="30898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объединения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32669" y="5096096"/>
            <a:ext cx="6890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ПРИСУТСТВОВАЛО: 18 ПЕДАГОГИЧЕСКИХ РАБОТНИКОВ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4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7" y="-49767"/>
            <a:ext cx="6858000" cy="928872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023107" y="146987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5637944"/>
            <a:ext cx="5777880" cy="3257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34250"/>
          <a:stretch/>
        </p:blipFill>
        <p:spPr>
          <a:xfrm>
            <a:off x="2415548" y="2393610"/>
            <a:ext cx="3215117" cy="309900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30152" y="1747279"/>
            <a:ext cx="5288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Анализ работы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за 2017- 2018 уч. Год.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6480" y="5700153"/>
            <a:ext cx="4464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План работы на 2018 – 2019 уч. Год.</a:t>
            </a:r>
          </a:p>
        </p:txBody>
      </p:sp>
    </p:spTree>
    <p:extLst>
      <p:ext uri="{BB962C8B-B14F-4D97-AF65-F5344CB8AC3E}">
        <p14:creationId xmlns:p14="http://schemas.microsoft.com/office/powerpoint/2010/main" val="411056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721"/>
            <a:ext cx="6858000" cy="92887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27" y="4654468"/>
            <a:ext cx="2347596" cy="4164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17" y="2116201"/>
            <a:ext cx="4152516" cy="2340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40" y="4654468"/>
            <a:ext cx="2363755" cy="41930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89827" y="1469870"/>
            <a:ext cx="5508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Обзор региональной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 «Приключения светофора»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39574" y="4358031"/>
            <a:ext cx="3854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Провела:  исаева с. 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д/с «Казачок»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3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721"/>
            <a:ext cx="6858000" cy="92887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2883548"/>
            <a:ext cx="4215286" cy="23762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6686" y="1619672"/>
            <a:ext cx="55089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анализ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Организованной образовательной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Деятельности по региональной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Программе «Приключения светофора»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" y="5531273"/>
            <a:ext cx="4950217" cy="279056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78056" y="8369732"/>
            <a:ext cx="3938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Провела: Семенова н. 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д/с «росинка»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721"/>
            <a:ext cx="6858000" cy="928872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2" y="4399632"/>
            <a:ext cx="2573326" cy="456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49" y="4362151"/>
            <a:ext cx="2594455" cy="4602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24" y="1528034"/>
            <a:ext cx="4834096" cy="27251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6721" y="1545073"/>
            <a:ext cx="4450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ds04.infourok.ru/uploads/ex/08b3/000bb4fa-679c0343/img14.jpg"/>
          <p:cNvSpPr>
            <a:spLocks noChangeAspect="1" noChangeArrowheads="1"/>
          </p:cNvSpPr>
          <p:nvPr/>
        </p:nvSpPr>
        <p:spPr bwMode="auto">
          <a:xfrm>
            <a:off x="116681" y="-3697817"/>
            <a:ext cx="5786438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www.zaks.ru/f/2018/aprel/65656565.jpg"/>
          <p:cNvSpPr>
            <a:spLocks noChangeAspect="1" noChangeArrowheads="1"/>
          </p:cNvSpPr>
          <p:nvPr/>
        </p:nvSpPr>
        <p:spPr bwMode="auto">
          <a:xfrm>
            <a:off x="116681" y="-3697817"/>
            <a:ext cx="7715250" cy="772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https://ds04.infourok.ru/uploads/ex/0777/000ed486-b939a9a3/hello_html_259dc2fb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1" name="Picture 21" descr="C:\Documents and Settings\Admin\Рабочий стол\hello_html_259d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9657"/>
            <a:ext cx="6858000" cy="928872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67718" y="1259632"/>
            <a:ext cx="50131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д/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«Колосок»</a:t>
            </a:r>
          </a:p>
          <a:p>
            <a:pPr algn="ctr">
              <a:defRPr/>
            </a:pP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Красноярская</a:t>
            </a:r>
            <a:r>
              <a:rPr lang="ru-RU" altLang="zh-CN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587637" y="2562763"/>
            <a:ext cx="30840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января  2019 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12" y="5148064"/>
            <a:ext cx="5317408" cy="3799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89260" y="3148350"/>
            <a:ext cx="15081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2409" y="3750153"/>
            <a:ext cx="65451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«Использование интерактивных форм работы с родителями по обучению детей правилам дорожного движения»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02" y="8497669"/>
            <a:ext cx="6729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ПРИСУТСТВОВАЛО: 22 ПЕДАГОГИЧЕСКИХ РАБОТНИКА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387</Words>
  <Application>Microsoft Office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宋体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2019-06-17T08:07:41Z</dcterms:modified>
</cp:coreProperties>
</file>